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6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718" autoAdjust="0"/>
  </p:normalViewPr>
  <p:slideViewPr>
    <p:cSldViewPr>
      <p:cViewPr varScale="1">
        <p:scale>
          <a:sx n="66" d="100"/>
          <a:sy n="66" d="100"/>
        </p:scale>
        <p:origin x="-138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yonushka11\Desktop\REYN - Ukraine\Буклеты\han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32656"/>
            <a:ext cx="6388227" cy="4234482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67000" y="0"/>
            <a:ext cx="6477000" cy="125273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Мережа РЕЙН – що це?</a:t>
            </a:r>
            <a:endParaRPr lang="uk-UA" dirty="0"/>
          </a:p>
        </p:txBody>
      </p:sp>
      <p:pic>
        <p:nvPicPr>
          <p:cNvPr id="4" name="Рисунок 3" descr="REYN_LOGO_0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528392" cy="14401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520" y="4653136"/>
            <a:ext cx="8712968" cy="110799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REYN-</a:t>
            </a:r>
            <a:r>
              <a:rPr lang="uk-UA" sz="4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Україна</a:t>
            </a:r>
          </a:p>
          <a:p>
            <a:pPr algn="ctr"/>
            <a:r>
              <a:rPr lang="uk-UA" b="1" dirty="0" smtClean="0">
                <a:solidFill>
                  <a:schemeClr val="bg1"/>
                </a:solidFill>
              </a:rPr>
              <a:t>Мережа осіб, які працюють з </a:t>
            </a:r>
            <a:r>
              <a:rPr lang="uk-UA" b="1" dirty="0" err="1" smtClean="0">
                <a:solidFill>
                  <a:schemeClr val="bg1"/>
                </a:solidFill>
              </a:rPr>
              <a:t>ромськими</a:t>
            </a:r>
            <a:r>
              <a:rPr lang="uk-UA" b="1" dirty="0" smtClean="0">
                <a:solidFill>
                  <a:schemeClr val="bg1"/>
                </a:solidFill>
              </a:rPr>
              <a:t> дітьми </a:t>
            </a:r>
            <a:endParaRPr lang="uk-U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3600" b="1" dirty="0" smtClean="0"/>
              <a:t>РЕЙН – це можливість інноваційної, безпечної, ефективної, необхідної, всебічної, освітньої, культурної, соціальної допомоги для тих, хто працює з </a:t>
            </a:r>
            <a:r>
              <a:rPr lang="uk-UA" sz="3600" b="1" dirty="0" err="1" smtClean="0"/>
              <a:t>ромськими</a:t>
            </a:r>
            <a:r>
              <a:rPr lang="uk-UA" sz="3600" b="1" dirty="0" smtClean="0"/>
              <a:t> дітьми маленького віку і їхніми родинами! </a:t>
            </a:r>
            <a:endParaRPr lang="uk-UA" sz="3600" b="1" dirty="0"/>
          </a:p>
        </p:txBody>
      </p:sp>
      <p:pic>
        <p:nvPicPr>
          <p:cNvPr id="4" name="Содержимое 3" descr="reyn_logo.p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260648"/>
            <a:ext cx="2247900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reyn_logo.p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96100" y="0"/>
            <a:ext cx="2247900" cy="9525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Міжнародна мережа </a:t>
            </a:r>
            <a:r>
              <a:rPr lang="en-US" dirty="0" smtClean="0"/>
              <a:t>REYN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uk-UA" b="1" dirty="0" smtClean="0"/>
              <a:t>Міжнародна мережа REYN була створена у 2013р. Міжнародною асоціацією «Крок за кроком» за підтримки ініціативи «Копачі Рома» програми «Раннє дитинство» Фондів Відкритого суспільства.</a:t>
            </a:r>
            <a:endParaRPr lang="uk-UA" dirty="0" smtClean="0"/>
          </a:p>
          <a:p>
            <a:pPr marL="0" indent="0" algn="just">
              <a:buNone/>
            </a:pPr>
            <a:r>
              <a:rPr lang="uk-UA" b="1" dirty="0" smtClean="0"/>
              <a:t> На сьогодні міжнародна мережа REYN об’єднує понад 400 осіб, які працюють з </a:t>
            </a:r>
            <a:r>
              <a:rPr lang="uk-UA" b="1" dirty="0" err="1" smtClean="0"/>
              <a:t>ромськими</a:t>
            </a:r>
            <a:r>
              <a:rPr lang="uk-UA" b="1" dirty="0" smtClean="0"/>
              <a:t> дітьми у 32-ох країнах Європи, Кавказу та США. З часу створення міжнародної мережі REYN були також створені національні мережі, що полегшувало спілкування їх членів всередині країни. </a:t>
            </a:r>
            <a:endParaRPr lang="uk-UA" dirty="0" smtClean="0"/>
          </a:p>
          <a:p>
            <a:pPr lvl="1"/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НАВІЩО?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19088" indent="-53975">
              <a:buNone/>
            </a:pPr>
            <a:r>
              <a:rPr lang="en-US" dirty="0" smtClean="0"/>
              <a:t>REYN</a:t>
            </a:r>
            <a:r>
              <a:rPr lang="uk-UA" dirty="0" smtClean="0"/>
              <a:t> сприяє розвитку </a:t>
            </a:r>
            <a:r>
              <a:rPr lang="uk-UA" b="1" dirty="0" err="1" smtClean="0"/>
              <a:t>антидискримінації</a:t>
            </a:r>
            <a:r>
              <a:rPr lang="uk-UA" dirty="0" smtClean="0"/>
              <a:t> та </a:t>
            </a:r>
            <a:r>
              <a:rPr lang="uk-UA" b="1" dirty="0" smtClean="0"/>
              <a:t>поваги</a:t>
            </a:r>
            <a:r>
              <a:rPr lang="uk-UA" dirty="0" smtClean="0"/>
              <a:t> до </a:t>
            </a:r>
            <a:r>
              <a:rPr lang="uk-UA" dirty="0" smtClean="0"/>
              <a:t>різноманітності шляхом </a:t>
            </a:r>
            <a:r>
              <a:rPr lang="uk-UA" dirty="0" smtClean="0"/>
              <a:t>професійного розвитку своїх членів, що забезпечує високий рівень якісної освіти для </a:t>
            </a:r>
            <a:r>
              <a:rPr lang="uk-UA" dirty="0" err="1" smtClean="0"/>
              <a:t>ромських</a:t>
            </a:r>
            <a:r>
              <a:rPr lang="uk-UA" dirty="0" smtClean="0"/>
              <a:t> дітей та їхніх сімей, а також </a:t>
            </a:r>
            <a:r>
              <a:rPr lang="uk-UA" dirty="0" err="1" smtClean="0"/>
              <a:t>адвокаційної</a:t>
            </a:r>
            <a:r>
              <a:rPr lang="uk-UA" dirty="0" smtClean="0"/>
              <a:t> діяльності.</a:t>
            </a:r>
          </a:p>
          <a:p>
            <a:pPr>
              <a:buNone/>
            </a:pPr>
            <a:endParaRPr lang="uk-UA" dirty="0"/>
          </a:p>
        </p:txBody>
      </p:sp>
      <p:pic>
        <p:nvPicPr>
          <p:cNvPr id="4" name="Содержимое 3" descr="reyn_logo.p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5661248"/>
            <a:ext cx="2247900" cy="95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reyn_logo.p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5661248"/>
            <a:ext cx="2247900" cy="9525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Мережа національних </a:t>
            </a:r>
            <a:r>
              <a:rPr lang="en-US" dirty="0" smtClean="0"/>
              <a:t>REYN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З часу створення міжнародної мережі </a:t>
            </a:r>
            <a:r>
              <a:rPr lang="en-US" dirty="0" smtClean="0"/>
              <a:t>REYN</a:t>
            </a:r>
            <a:r>
              <a:rPr lang="uk-UA" dirty="0" smtClean="0"/>
              <a:t> були створені національні мережі у </a:t>
            </a:r>
            <a:r>
              <a:rPr lang="uk-UA" b="1" dirty="0" smtClean="0"/>
              <a:t>10</a:t>
            </a:r>
            <a:r>
              <a:rPr lang="uk-UA" b="1" dirty="0" smtClean="0"/>
              <a:t> </a:t>
            </a:r>
            <a:r>
              <a:rPr lang="uk-UA" b="1" dirty="0" smtClean="0"/>
              <a:t>- ти країнах</a:t>
            </a:r>
            <a:r>
              <a:rPr lang="uk-UA" dirty="0" smtClean="0"/>
              <a:t>: </a:t>
            </a:r>
            <a:r>
              <a:rPr lang="uk-UA" b="1" dirty="0" smtClean="0"/>
              <a:t>Угорщина, Хорватія, Словаччина, Косово, Ірландія, Італія. Бельгія, </a:t>
            </a:r>
            <a:r>
              <a:rPr lang="uk-UA" b="1" dirty="0" smtClean="0"/>
              <a:t>Сербія, Україна </a:t>
            </a:r>
            <a:r>
              <a:rPr lang="uk-UA" b="1" dirty="0" smtClean="0"/>
              <a:t>та Словенія</a:t>
            </a:r>
            <a:r>
              <a:rPr lang="uk-UA" dirty="0" smtClean="0"/>
              <a:t>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REYN-</a:t>
            </a:r>
            <a:r>
              <a:rPr lang="uk-UA" dirty="0" smtClean="0"/>
              <a:t>Україна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/>
              <a:t>У 2016 році започаткувала свою діяльність мережа осіб, які опікуються питаннями розвитку та навчання </a:t>
            </a:r>
            <a:r>
              <a:rPr lang="uk-UA" b="1" dirty="0" err="1" smtClean="0"/>
              <a:t>ромських</a:t>
            </a:r>
            <a:r>
              <a:rPr lang="uk-UA" b="1" dirty="0" smtClean="0"/>
              <a:t> дітей - </a:t>
            </a:r>
            <a:r>
              <a:rPr lang="en-US" b="1" dirty="0" smtClean="0"/>
              <a:t>REYN</a:t>
            </a:r>
            <a:r>
              <a:rPr lang="uk-UA" b="1" dirty="0" smtClean="0"/>
              <a:t>-Україна. Мережа об’єднує як організації, так і окремих фізичних осіб – батьків, педагогів, працівників інших сфер діяльності (медичні працівники, соціальні працівники, </a:t>
            </a:r>
            <a:r>
              <a:rPr lang="uk-UA" b="1" dirty="0" err="1" smtClean="0"/>
              <a:t>ромські</a:t>
            </a:r>
            <a:r>
              <a:rPr lang="uk-UA" b="1" dirty="0" smtClean="0"/>
              <a:t> медіатори та ін.), які працюють з </a:t>
            </a:r>
            <a:r>
              <a:rPr lang="uk-UA" b="1" dirty="0" err="1" smtClean="0"/>
              <a:t>ромськими</a:t>
            </a:r>
            <a:r>
              <a:rPr lang="uk-UA" b="1" dirty="0" smtClean="0"/>
              <a:t> дітьми віком від народження до десяти років, їх сім’ями та місцевими громадами.</a:t>
            </a:r>
            <a:endParaRPr lang="uk-UA" dirty="0" smtClean="0"/>
          </a:p>
          <a:p>
            <a:endParaRPr lang="uk-UA" dirty="0"/>
          </a:p>
        </p:txBody>
      </p:sp>
      <p:pic>
        <p:nvPicPr>
          <p:cNvPr id="4" name="Содержимое 3" descr="reyn_logo.p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188640"/>
            <a:ext cx="2247900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</a:t>
            </a:r>
            <a:r>
              <a:rPr lang="en-US" dirty="0" smtClean="0"/>
              <a:t>REYN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uk-UA" b="1" dirty="0" smtClean="0"/>
              <a:t>забезпечити якісні освітні практики та інші послуги для </a:t>
            </a:r>
            <a:r>
              <a:rPr lang="uk-UA" b="1" dirty="0" err="1" smtClean="0"/>
              <a:t>ромських</a:t>
            </a:r>
            <a:r>
              <a:rPr lang="uk-UA" b="1" dirty="0" smtClean="0"/>
              <a:t> дітей шляхом надання можливостей для професійного розвитку, обміну кращими практиками, відстоювання їх права на освіту.</a:t>
            </a:r>
            <a:endParaRPr lang="uk-UA" dirty="0"/>
          </a:p>
        </p:txBody>
      </p:sp>
      <p:pic>
        <p:nvPicPr>
          <p:cNvPr id="4" name="Содержимое 3" descr="reyn_logo.p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661248"/>
            <a:ext cx="2247900" cy="95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</a:t>
            </a:r>
            <a:r>
              <a:rPr lang="en-US" dirty="0" smtClean="0"/>
              <a:t>REYN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1" dirty="0" smtClean="0"/>
              <a:t>Просувати успішні освітні та інші практики серед фахівців, які працюють з </a:t>
            </a:r>
            <a:r>
              <a:rPr lang="uk-UA" b="1" dirty="0" err="1" smtClean="0"/>
              <a:t>ромськими</a:t>
            </a:r>
            <a:r>
              <a:rPr lang="uk-UA" b="1" dirty="0" smtClean="0"/>
              <a:t> дітьми та їхніми родинами</a:t>
            </a:r>
            <a:endParaRPr lang="uk-UA" dirty="0" smtClean="0"/>
          </a:p>
          <a:p>
            <a:r>
              <a:rPr lang="uk-UA" b="1" dirty="0" smtClean="0"/>
              <a:t> Відстоювання права на освіту шляхом забезпечення доступу до якісних освітніх та інших послуг для дітей ромського походження</a:t>
            </a:r>
            <a:endParaRPr lang="uk-UA" dirty="0" smtClean="0"/>
          </a:p>
          <a:p>
            <a:r>
              <a:rPr lang="uk-UA" b="1" dirty="0" smtClean="0"/>
              <a:t> Організовувати тренінги та навчальні курси з професійного розвитку для членів мережі </a:t>
            </a:r>
            <a:endParaRPr lang="uk-UA" dirty="0" smtClean="0"/>
          </a:p>
          <a:p>
            <a:r>
              <a:rPr lang="uk-UA" b="1" dirty="0" smtClean="0"/>
              <a:t> Просування практики залучення </a:t>
            </a:r>
            <a:r>
              <a:rPr lang="uk-UA" b="1" dirty="0" err="1" smtClean="0"/>
              <a:t>ромів</a:t>
            </a:r>
            <a:r>
              <a:rPr lang="uk-UA" b="1" dirty="0" smtClean="0"/>
              <a:t> до роботи у дитячих садках і початкових школах, зокрема як асистентів педагогів</a:t>
            </a:r>
            <a:endParaRPr lang="uk-UA" dirty="0" smtClean="0"/>
          </a:p>
          <a:p>
            <a:r>
              <a:rPr lang="uk-UA" b="1" dirty="0" smtClean="0"/>
              <a:t>	Надавати можливості для обміну успішним досвідом (ідеями та пропозиціями) серед практиків через соціальні мережі</a:t>
            </a:r>
            <a:endParaRPr lang="uk-UA" dirty="0" smtClean="0"/>
          </a:p>
          <a:p>
            <a:r>
              <a:rPr lang="uk-UA" b="1" dirty="0" smtClean="0"/>
              <a:t> Заохочувати вивчення та розуміння </a:t>
            </a:r>
            <a:r>
              <a:rPr lang="uk-UA" b="1" dirty="0" err="1" smtClean="0"/>
              <a:t>ромської</a:t>
            </a:r>
            <a:r>
              <a:rPr lang="uk-UA" b="1" dirty="0" smtClean="0"/>
              <a:t> культури через навчальні поїздки та програми обміну</a:t>
            </a:r>
            <a:endParaRPr lang="uk-UA" dirty="0" smtClean="0"/>
          </a:p>
          <a:p>
            <a:endParaRPr lang="uk-UA" dirty="0"/>
          </a:p>
        </p:txBody>
      </p:sp>
      <p:pic>
        <p:nvPicPr>
          <p:cNvPr id="4" name="Содержимое 3" descr="reyn_logo.p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188640"/>
            <a:ext cx="2247900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Хто може бути членом мережі?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b="1" dirty="0" smtClean="0"/>
              <a:t>REYN запрошує усіх зацікавлених осіб, які працюють з </a:t>
            </a:r>
            <a:r>
              <a:rPr lang="uk-UA" b="1" dirty="0" err="1" smtClean="0"/>
              <a:t>ромськими</a:t>
            </a:r>
            <a:r>
              <a:rPr lang="uk-UA" b="1" dirty="0" smtClean="0"/>
              <a:t> дітьми (від народження до початкової школи), з їхніми родинами та місцевими громадами..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  <p:pic>
        <p:nvPicPr>
          <p:cNvPr id="4" name="Содержимое 3" descr="reyn_logo.p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661248"/>
            <a:ext cx="2247900" cy="95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Членство в мережі – що з того?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 - Можливість підвищити свій професіоналізм та кваліфікацію</a:t>
            </a:r>
          </a:p>
          <a:p>
            <a:r>
              <a:rPr lang="uk-UA" dirty="0" smtClean="0"/>
              <a:t>- Можливість брати участь у навчальних поїздках, семінарах, тренінгах, круглих столах, лекціях.</a:t>
            </a:r>
          </a:p>
          <a:p>
            <a:r>
              <a:rPr lang="uk-UA" dirty="0" smtClean="0"/>
              <a:t>- Можливість підвищити володіння іноземною мовою</a:t>
            </a:r>
          </a:p>
          <a:p>
            <a:r>
              <a:rPr lang="uk-UA" dirty="0" smtClean="0"/>
              <a:t>- Можливість оволодіння базовими навичками роботи з комп’ютером</a:t>
            </a:r>
          </a:p>
          <a:p>
            <a:r>
              <a:rPr lang="uk-UA" dirty="0" smtClean="0"/>
              <a:t>- Можливість залучення до </a:t>
            </a:r>
            <a:r>
              <a:rPr lang="uk-UA" dirty="0" err="1" smtClean="0"/>
              <a:t>адвокаційних</a:t>
            </a:r>
            <a:r>
              <a:rPr lang="uk-UA" dirty="0" smtClean="0"/>
              <a:t> кампаній </a:t>
            </a:r>
            <a:endParaRPr lang="uk-UA" dirty="0"/>
          </a:p>
        </p:txBody>
      </p:sp>
      <p:pic>
        <p:nvPicPr>
          <p:cNvPr id="4" name="Содержимое 3" descr="reyn_logo.p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5661248"/>
            <a:ext cx="2247900" cy="95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48</TotalTime>
  <Words>455</Words>
  <Application>Microsoft Office PowerPoint</Application>
  <PresentationFormat>Экран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Обычная</vt:lpstr>
      <vt:lpstr>     </vt:lpstr>
      <vt:lpstr>Міжнародна мережа REYN</vt:lpstr>
      <vt:lpstr> НАВІЩО?</vt:lpstr>
      <vt:lpstr>Мережа національних REYN</vt:lpstr>
      <vt:lpstr>REYN-Україна</vt:lpstr>
      <vt:lpstr>Мета REYN</vt:lpstr>
      <vt:lpstr>Завдання REYN</vt:lpstr>
      <vt:lpstr>Хто може бути членом мережі?</vt:lpstr>
      <vt:lpstr>Членство в мережі – що з того?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REYN (Romani early years network)  </dc:title>
  <dc:creator>Olena Globa</dc:creator>
  <cp:lastModifiedBy>Alyonushka11</cp:lastModifiedBy>
  <cp:revision>3</cp:revision>
  <dcterms:created xsi:type="dcterms:W3CDTF">2017-02-27T13:10:19Z</dcterms:created>
  <dcterms:modified xsi:type="dcterms:W3CDTF">2017-07-24T10:14:26Z</dcterms:modified>
</cp:coreProperties>
</file>